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is on THE THRONE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5544617"/>
          </a:xfrm>
        </p:spPr>
        <p:txBody>
          <a:bodyPr/>
          <a:lstStyle/>
          <a:p>
            <a:r>
              <a:rPr lang="en-US" dirty="0"/>
              <a:t>He remembers his own</a:t>
            </a:r>
          </a:p>
          <a:p>
            <a:r>
              <a:rPr lang="en-US" dirty="0"/>
              <a:t>Redemption is fully paid</a:t>
            </a:r>
          </a:p>
          <a:p>
            <a:r>
              <a:rPr lang="en-US" dirty="0"/>
              <a:t>Nothing is left Untouched</a:t>
            </a:r>
          </a:p>
          <a:p>
            <a:r>
              <a:rPr lang="en-US" dirty="0"/>
              <a:t>Satan is totally defeated</a:t>
            </a:r>
          </a:p>
          <a:p>
            <a:r>
              <a:rPr lang="en-US" dirty="0"/>
              <a:t>Christ is Exalted</a:t>
            </a:r>
          </a:p>
          <a:p>
            <a:pPr lvl="1"/>
            <a:r>
              <a:rPr lang="en-US" dirty="0"/>
              <a:t>Our Great High Priest</a:t>
            </a:r>
          </a:p>
          <a:p>
            <a:pPr lvl="1"/>
            <a:r>
              <a:rPr lang="en-US" dirty="0"/>
              <a:t>The Prophet</a:t>
            </a:r>
          </a:p>
          <a:p>
            <a:pPr lvl="1"/>
            <a:r>
              <a:rPr lang="en-US" dirty="0"/>
              <a:t>The Kings of kings</a:t>
            </a:r>
          </a:p>
          <a:p>
            <a:pPr lvl="1"/>
            <a:r>
              <a:rPr lang="en-US" dirty="0"/>
              <a:t>The Judge</a:t>
            </a:r>
          </a:p>
          <a:p>
            <a:pPr lvl="1"/>
            <a:r>
              <a:rPr lang="en-US" dirty="0"/>
              <a:t>The Lord of lords</a:t>
            </a:r>
            <a:endParaRPr lang="en-AU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3"/>
            <a:ext cx="8712968" cy="5256584"/>
          </a:xfrm>
        </p:spPr>
        <p:txBody>
          <a:bodyPr/>
          <a:lstStyle/>
          <a:p>
            <a:r>
              <a:rPr lang="en-AU" dirty="0"/>
              <a:t>He is in Control</a:t>
            </a:r>
          </a:p>
          <a:p>
            <a:r>
              <a:rPr lang="en-AU" dirty="0"/>
              <a:t>He has sent the Holy Spirit to birth the Church</a:t>
            </a:r>
          </a:p>
          <a:p>
            <a:r>
              <a:rPr lang="en-AU" dirty="0"/>
              <a:t>The Church is very precious to Him</a:t>
            </a:r>
          </a:p>
        </p:txBody>
      </p:sp>
    </p:spTree>
    <p:extLst>
      <p:ext uri="{BB962C8B-B14F-4D97-AF65-F5344CB8AC3E}">
        <p14:creationId xmlns:p14="http://schemas.microsoft.com/office/powerpoint/2010/main" xmlns="" val="1648237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Evangel Template - Bible.pptx" id="{2428FD48-4A5B-4E5A-91AF-6187A0FE000F}" vid="{F068D52C-D526-4EB9-A170-64182EE00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Evangel Template - Bible</Template>
  <TotalTime>172</TotalTime>
  <Words>63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God is on THE THRONE</vt:lpstr>
      <vt:lpstr>Slide 2</vt:lpstr>
      <vt:lpstr>Slide 3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</dc:creator>
  <cp:lastModifiedBy>Lai Family</cp:lastModifiedBy>
  <cp:revision>4</cp:revision>
  <dcterms:created xsi:type="dcterms:W3CDTF">2017-04-23T00:17:15Z</dcterms:created>
  <dcterms:modified xsi:type="dcterms:W3CDTF">2017-04-23T05:21:06Z</dcterms:modified>
</cp:coreProperties>
</file>